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9"/>
  </p:notesMasterIdLst>
  <p:handoutMasterIdLst>
    <p:handoutMasterId r:id="rId40"/>
  </p:handoutMasterIdLst>
  <p:sldIdLst>
    <p:sldId id="25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4" r:id="rId20"/>
    <p:sldId id="295" r:id="rId21"/>
    <p:sldId id="291" r:id="rId22"/>
    <p:sldId id="292" r:id="rId23"/>
    <p:sldId id="293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BC6AC-1492-4C0C-4356-F1D1A40D4B3F}" v="153" dt="2022-10-11T12:33:49.060"/>
    <p1510:client id="{CB9252D1-E768-E0FA-B6F4-74335814B196}" v="571" dt="2022-10-10T21:52:37.108"/>
    <p1510:client id="{E421A7EA-5DF0-55A1-BD8D-F99CECFFDFFE}" v="567" dt="2022-10-10T18:51:09.307"/>
    <p1510:client id="{ED2482F7-80AF-4CB5-ADFC-8CE321049C15}" v="35" dt="2022-10-10T08:04:56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>
        <p:scale>
          <a:sx n="100" d="100"/>
          <a:sy n="100" d="100"/>
        </p:scale>
        <p:origin x="-542" y="-49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135" y="696728"/>
            <a:ext cx="7342789" cy="2531182"/>
          </a:xfrm>
        </p:spPr>
        <p:txBody>
          <a:bodyPr/>
          <a:lstStyle/>
          <a:p>
            <a:pPr algn="ctr"/>
            <a:r>
              <a:rPr lang="en-US" dirty="0"/>
              <a:t>OOP SEMESTER PROJECT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ticket reservation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21SW056 : Fahad Hussain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176D-2282-EBBC-A658-9C5016DA9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74" y="244068"/>
            <a:ext cx="4350768" cy="592318"/>
          </a:xfrm>
        </p:spPr>
        <p:txBody>
          <a:bodyPr/>
          <a:lstStyle/>
          <a:p>
            <a:r>
              <a:rPr lang="en-US" dirty="0"/>
              <a:t>Login logic (</a:t>
            </a:r>
            <a:r>
              <a:rPr lang="en-US" dirty="0" err="1"/>
              <a:t>Contd</a:t>
            </a:r>
            <a:r>
              <a:rPr lang="en-US" dirty="0"/>
              <a:t>) 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DD4CA99-EBCA-948A-0C51-2ED8DE9E4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084" y="971465"/>
            <a:ext cx="8807749" cy="5777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EFA7F-6553-2CC3-CD61-C2DBB068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AB08B-F7EA-4DB8-717C-E27BFFB7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F98C-75CF-2654-8835-F06ED187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046" y="359086"/>
            <a:ext cx="4379523" cy="649828"/>
          </a:xfrm>
        </p:spPr>
        <p:txBody>
          <a:bodyPr/>
          <a:lstStyle/>
          <a:p>
            <a:r>
              <a:rPr lang="en-US" dirty="0"/>
              <a:t>Connect() function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424F112-AF88-F3CC-4927-F1A5A46CA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631" y="954477"/>
            <a:ext cx="7723035" cy="576864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F10C1-B336-922C-132D-6C65A40E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45D10-6A4C-E35A-4FBF-7507906D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0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371B-CF6D-F404-6859-8B57D01A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065" y="402219"/>
            <a:ext cx="2625485" cy="707337"/>
          </a:xfrm>
        </p:spPr>
        <p:txBody>
          <a:bodyPr>
            <a:normAutofit/>
          </a:bodyPr>
          <a:lstStyle/>
          <a:p>
            <a:r>
              <a:rPr lang="en-US" dirty="0"/>
              <a:t>Admin Panel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4BD7EA4B-0A87-9AE3-31C3-85B2A57A3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348" y="1060315"/>
            <a:ext cx="8606466" cy="56719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B3577-983A-16D4-9003-70D2DD16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BCAFE-CD7E-1636-F7FE-DC63FA2C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2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05C4-30CF-6645-CA2E-CB52B90D6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423" y="287199"/>
            <a:ext cx="7470655" cy="736092"/>
          </a:xfrm>
        </p:spPr>
        <p:txBody>
          <a:bodyPr/>
          <a:lstStyle/>
          <a:p>
            <a:r>
              <a:rPr lang="en-US" dirty="0"/>
              <a:t>Admin panel initialization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1BCA0-DB43-4A1D-4607-7E9A6C3A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CBACB-A7EA-1277-1739-D574C4E7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75F74C-9CBD-0B7A-0FB6-F4FED1F5D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33" y="1305754"/>
            <a:ext cx="10346126" cy="5296128"/>
          </a:xfrm>
        </p:spPr>
      </p:pic>
    </p:spTree>
    <p:extLst>
      <p:ext uri="{BB962C8B-B14F-4D97-AF65-F5344CB8AC3E}">
        <p14:creationId xmlns:p14="http://schemas.microsoft.com/office/powerpoint/2010/main" val="416539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4A18-75E2-2E24-1A19-1F9FFCA5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594" y="-347"/>
            <a:ext cx="7197483" cy="93737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Admin panel initialization (</a:t>
            </a:r>
            <a:r>
              <a:rPr lang="en-US" dirty="0" err="1">
                <a:ea typeface="+mj-lt"/>
                <a:cs typeface="+mj-lt"/>
              </a:rPr>
              <a:t>Contd</a:t>
            </a:r>
            <a:r>
              <a:rPr lang="en-US" dirty="0">
                <a:ea typeface="+mj-lt"/>
                <a:cs typeface="+mj-lt"/>
              </a:rPr>
              <a:t>)</a:t>
            </a:r>
            <a:endParaRPr lang="en-US" dirty="0" err="1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67AB76D-3309-C712-912D-2DCADE077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669" y="1803980"/>
            <a:ext cx="7758202" cy="27181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8EF85-4364-2465-6FD3-9812CCD37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1DCAB-171D-73AB-7588-200DF587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0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7328-4F76-D31F-1CF2-CB00AD1A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367" y="359086"/>
            <a:ext cx="3516882" cy="635450"/>
          </a:xfrm>
        </p:spPr>
        <p:txBody>
          <a:bodyPr/>
          <a:lstStyle/>
          <a:p>
            <a:r>
              <a:rPr lang="en-US" dirty="0"/>
              <a:t>Add flight form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8989E82-5DF5-31D3-72E0-CDA394C0C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13" y="1213269"/>
            <a:ext cx="4626168" cy="53804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50B29-2FBC-BBCA-5653-551A98B8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49CAF-0910-68AF-85A4-A09E5070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8CBB57F-552C-F12B-24D2-AEEA33CF6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43" y="1543495"/>
            <a:ext cx="6955766" cy="4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7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4097-B13F-CC12-F917-AF08EE57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122" y="258444"/>
            <a:ext cx="3473750" cy="621073"/>
          </a:xfrm>
        </p:spPr>
        <p:txBody>
          <a:bodyPr/>
          <a:lstStyle/>
          <a:p>
            <a:r>
              <a:rPr lang="en-US" dirty="0"/>
              <a:t>Add flight logic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21EA223-A234-7D3B-967A-13E170D92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442" y="1021634"/>
            <a:ext cx="10533031" cy="54474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6AD6B-182B-BED8-5911-DD3424C2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CE5BD-4A99-C5DE-7DDE-99D3558A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5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632D-AABE-CCE5-5CDF-80BEA0C8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216" y="287200"/>
            <a:ext cx="5357183" cy="836733"/>
          </a:xfrm>
        </p:spPr>
        <p:txBody>
          <a:bodyPr/>
          <a:lstStyle/>
          <a:p>
            <a:r>
              <a:rPr lang="en-US" dirty="0"/>
              <a:t>ADD flight logic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2BCFF8B-DC61-F7C0-4558-D3A0B1252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234" y="1409949"/>
            <a:ext cx="11481937" cy="50158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43C98-4290-2FBF-6753-A8096F55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6FBCF-BE37-BC47-6145-4206938C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FBA7-E188-DFA5-2D26-9E936B502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216" y="-348"/>
            <a:ext cx="3171825" cy="793601"/>
          </a:xfrm>
        </p:spPr>
        <p:txBody>
          <a:bodyPr/>
          <a:lstStyle/>
          <a:p>
            <a:r>
              <a:rPr lang="en-US" dirty="0"/>
              <a:t>Remove button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C0773-F9BD-41B9-F14C-F1859F4A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60258-D99C-5CD1-FFB6-3F83D35C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E434EE32-4AE0-50F7-8C6C-2B6EE7CDD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612" y="785750"/>
            <a:ext cx="9009031" cy="5890440"/>
          </a:xfrm>
        </p:spPr>
      </p:pic>
    </p:spTree>
    <p:extLst>
      <p:ext uri="{BB962C8B-B14F-4D97-AF65-F5344CB8AC3E}">
        <p14:creationId xmlns:p14="http://schemas.microsoft.com/office/powerpoint/2010/main" val="175401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A236-EDA5-49D8-165D-2B8340EA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027" y="129049"/>
            <a:ext cx="5831636" cy="678582"/>
          </a:xfrm>
        </p:spPr>
        <p:txBody>
          <a:bodyPr/>
          <a:lstStyle/>
          <a:p>
            <a:r>
              <a:rPr lang="en-US" dirty="0"/>
              <a:t>After clicking remove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68A85-5467-4AB4-29A2-53FF478F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CD9EE-20E7-F3F1-687C-9278D0E7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6A93DE3B-D1D4-9413-9343-2BB1E0B16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781" y="658938"/>
            <a:ext cx="9138427" cy="6144061"/>
          </a:xfrm>
        </p:spPr>
      </p:pic>
    </p:spTree>
    <p:extLst>
      <p:ext uri="{BB962C8B-B14F-4D97-AF65-F5344CB8AC3E}">
        <p14:creationId xmlns:p14="http://schemas.microsoft.com/office/powerpoint/2010/main" val="46107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4005711" cy="1325563"/>
          </a:xfrm>
        </p:spPr>
        <p:txBody>
          <a:bodyPr>
            <a:normAutofit/>
          </a:bodyPr>
          <a:lstStyle/>
          <a:p>
            <a:r>
              <a:rPr lang="en-ZA" sz="4000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This is a simple project which has two functionalities and uses concepts studied in this course. </a:t>
            </a:r>
          </a:p>
          <a:p>
            <a:pPr marL="285750" indent="-285750">
              <a:buChar char="•"/>
            </a:pPr>
            <a:r>
              <a:rPr lang="en-US" sz="1800" dirty="0"/>
              <a:t>Threading</a:t>
            </a:r>
          </a:p>
          <a:p>
            <a:pPr marL="285750" indent="-285750">
              <a:buChar char="•"/>
            </a:pPr>
            <a:r>
              <a:rPr lang="en-US" sz="1800" dirty="0"/>
              <a:t>Exception Handling</a:t>
            </a:r>
          </a:p>
          <a:p>
            <a:pPr marL="285750" indent="-285750">
              <a:buChar char="•"/>
            </a:pPr>
            <a:r>
              <a:rPr lang="en-US" sz="1800" dirty="0"/>
              <a:t>Associations </a:t>
            </a:r>
          </a:p>
          <a:p>
            <a:pPr marL="285750" indent="-285750">
              <a:buChar char="•"/>
            </a:pPr>
            <a:r>
              <a:rPr lang="en-US" sz="1800" dirty="0"/>
              <a:t>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99FD-C7D8-BEA1-D33D-0CB60916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971" y="430973"/>
            <a:ext cx="4408278" cy="692960"/>
          </a:xfrm>
        </p:spPr>
        <p:txBody>
          <a:bodyPr/>
          <a:lstStyle/>
          <a:p>
            <a:r>
              <a:rPr lang="en-US" dirty="0"/>
              <a:t>REMOVE BUTTON LOGIC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7F4F709-85E9-D751-711C-FA5B3EAC2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292" y="1123071"/>
            <a:ext cx="9239070" cy="55320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02F6A-3AB6-6850-F4C0-42FA59E5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B38DA-72E0-AFB1-CA98-32FA29B4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94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0ABC4-EEC4-F35C-C288-D9CE2D2D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951" y="287199"/>
            <a:ext cx="4005712" cy="621073"/>
          </a:xfrm>
        </p:spPr>
        <p:txBody>
          <a:bodyPr>
            <a:normAutofit fontScale="90000"/>
          </a:bodyPr>
          <a:lstStyle/>
          <a:p>
            <a:r>
              <a:rPr lang="en-US" dirty="0"/>
              <a:t>Edit button (clicked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0D1251C-075B-E63B-AC26-CB76909D3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70" y="753714"/>
            <a:ext cx="8778995" cy="58826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1CA1F-F16C-47E9-4968-C3D9186A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F979F-49DF-5C6E-F0BA-CF5C5D48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3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CB12-D78D-F60E-6998-DE06212E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008" y="129049"/>
            <a:ext cx="5141523" cy="563563"/>
          </a:xfrm>
        </p:spPr>
        <p:txBody>
          <a:bodyPr/>
          <a:lstStyle/>
          <a:p>
            <a:r>
              <a:rPr lang="en-US" dirty="0"/>
              <a:t>Edit form (data updated)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E6F27E-2B4A-81C9-B269-4E996D7AD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562" y="638174"/>
            <a:ext cx="5426489" cy="509290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D7921-25A5-5BD2-2EAF-3CE5070A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A9860-1004-EAAD-E11B-A6982BC0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BA8638F-97D2-195C-94A0-55CEFA556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0" y="5873354"/>
            <a:ext cx="9831236" cy="5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46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5530-E5A6-E345-3E00-441BD620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593" y="258444"/>
            <a:ext cx="3933825" cy="692960"/>
          </a:xfrm>
        </p:spPr>
        <p:txBody>
          <a:bodyPr/>
          <a:lstStyle/>
          <a:p>
            <a:r>
              <a:rPr lang="en-US" dirty="0"/>
              <a:t>Edit button logic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BE7E0B2-18BA-4BC8-7503-461577F6E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462" y="1849038"/>
            <a:ext cx="8462692" cy="39938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51346-68E4-B101-1DBD-C8926EF3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897C6-0FDF-67B6-147F-A2CE078B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47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8EFF-B42E-9D14-72D5-709AFCDFE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122" y="129048"/>
            <a:ext cx="5098390" cy="577941"/>
          </a:xfrm>
        </p:spPr>
        <p:txBody>
          <a:bodyPr>
            <a:normAutofit fontScale="90000"/>
          </a:bodyPr>
          <a:lstStyle/>
          <a:p>
            <a:r>
              <a:rPr lang="en-US" dirty="0"/>
              <a:t>Edit button logic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C8BA69A-9206-300C-6AA9-1B57D53A7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461" y="1280172"/>
            <a:ext cx="10245485" cy="470030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567CA-142E-082E-BF30-CEC0EC58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C09E8-3D65-1448-D87A-CA768E2B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15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DFF8-BE51-511C-78B8-7E5B0F35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141" y="229690"/>
            <a:ext cx="4767711" cy="549186"/>
          </a:xfrm>
        </p:spPr>
        <p:txBody>
          <a:bodyPr/>
          <a:lstStyle/>
          <a:p>
            <a:r>
              <a:rPr lang="en-US" dirty="0"/>
              <a:t>Edit logic </a:t>
            </a:r>
            <a:r>
              <a:rPr lang="en-US" dirty="0" err="1"/>
              <a:t>db</a:t>
            </a:r>
            <a:r>
              <a:rPr lang="en-US" dirty="0"/>
              <a:t> query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23C087E-7E37-022E-B9F1-99B2C5FB8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630" y="837903"/>
            <a:ext cx="9727899" cy="56998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928F9-B4FB-8DD4-EE94-36787455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9E576-2BF9-C314-7641-3483E3F4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9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53AB-E33D-03AB-390E-DB042B1C3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933" y="287200"/>
            <a:ext cx="4106353" cy="750469"/>
          </a:xfrm>
        </p:spPr>
        <p:txBody>
          <a:bodyPr/>
          <a:lstStyle/>
          <a:p>
            <a:r>
              <a:rPr lang="en-US" dirty="0"/>
              <a:t>Book flight option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89C73F-F5B3-48E4-47A1-EE16836BC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316" y="1098250"/>
            <a:ext cx="5120984" cy="568238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4B6B-7274-B9C4-4696-ECEC2D67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E0020-F3E4-770E-E12A-72C597BF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8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53AB-E33D-03AB-390E-DB042B1C3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461" y="129048"/>
            <a:ext cx="4106353" cy="520432"/>
          </a:xfrm>
        </p:spPr>
        <p:txBody>
          <a:bodyPr/>
          <a:lstStyle/>
          <a:p>
            <a:r>
              <a:rPr lang="en-US" dirty="0"/>
              <a:t>Book flight 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84B6B-7274-B9C4-4696-ECEC2D67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E0020-F3E4-770E-E12A-72C597BF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BAE2999D-9AB5-5EA1-5F9B-710222EB4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8526" y="652552"/>
            <a:ext cx="6597769" cy="6199966"/>
          </a:xfrm>
        </p:spPr>
      </p:pic>
    </p:spTree>
    <p:extLst>
      <p:ext uri="{BB962C8B-B14F-4D97-AF65-F5344CB8AC3E}">
        <p14:creationId xmlns:p14="http://schemas.microsoft.com/office/powerpoint/2010/main" val="1270435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9BBF-8254-10AD-C98B-6309BE52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046" y="215313"/>
            <a:ext cx="4767711" cy="376658"/>
          </a:xfrm>
        </p:spPr>
        <p:txBody>
          <a:bodyPr>
            <a:normAutofit fontScale="90000"/>
          </a:bodyPr>
          <a:lstStyle/>
          <a:p>
            <a:r>
              <a:rPr lang="en-US" dirty="0"/>
              <a:t>Booking data added</a:t>
            </a:r>
          </a:p>
        </p:txBody>
      </p:sp>
      <p:pic>
        <p:nvPicPr>
          <p:cNvPr id="6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F4BC467-8794-F342-05D3-980DC008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603" y="595043"/>
            <a:ext cx="6365391" cy="59986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22E5F-77BB-C5E6-8111-6A56E97D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D75EC-F859-FDF8-C5F0-0C773320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9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BDF4-D892-E997-4A76-CB98FB04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008" y="373463"/>
            <a:ext cx="5615975" cy="577941"/>
          </a:xfrm>
        </p:spPr>
        <p:txBody>
          <a:bodyPr/>
          <a:lstStyle/>
          <a:p>
            <a:r>
              <a:rPr lang="en-US" dirty="0"/>
              <a:t>Confirmation code sent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FEF75B-C47B-0859-F5E0-3CC921F6B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839" y="2035772"/>
            <a:ext cx="9842919" cy="34191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F128F-5E1D-CDA7-BC2C-AB40E79D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87FAB-F03E-543F-F53A-F48DC68B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1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10F7-797F-0EA0-2F6C-1063DC36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486835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88AA2-B070-8095-22E8-EA916EBD5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There are two sections of this application</a:t>
            </a:r>
          </a:p>
          <a:p>
            <a:pPr marL="342900" indent="-342900">
              <a:buAutoNum type="arabicPeriod"/>
            </a:pPr>
            <a:r>
              <a:rPr lang="en-US" sz="2000" dirty="0"/>
              <a:t>Admin: Where the CRUD operations of the flights are handled.</a:t>
            </a:r>
          </a:p>
          <a:p>
            <a:pPr marL="342900" indent="-342900">
              <a:buAutoNum type="arabicPeriod"/>
            </a:pPr>
            <a:r>
              <a:rPr lang="en-US" sz="2000" dirty="0"/>
              <a:t>User: Where the flights can be booked.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C8B24-16E6-98D2-F061-C393B711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635B0-4E5D-5955-5C6D-A0A413BF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92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5B10-6103-DEA4-B157-6571777A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725" y="129049"/>
            <a:ext cx="4868353" cy="506054"/>
          </a:xfrm>
        </p:spPr>
        <p:txBody>
          <a:bodyPr/>
          <a:lstStyle/>
          <a:p>
            <a:r>
              <a:rPr lang="en-US" dirty="0"/>
              <a:t>Confirm button logic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4F9DC2B-5C25-EF87-5B3F-A673CA62C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989" y="625258"/>
            <a:ext cx="9656013" cy="59526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2F975-DD79-AF87-1FF7-56DE5DE6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C85DA-5957-92BB-0847-36B5A3C9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24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7788-310C-ABAF-A7A3-94B79772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914" y="172181"/>
            <a:ext cx="2956165" cy="549186"/>
          </a:xfrm>
        </p:spPr>
        <p:txBody>
          <a:bodyPr/>
          <a:lstStyle/>
          <a:p>
            <a:r>
              <a:rPr lang="en-US" dirty="0"/>
              <a:t>Sendmail.java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BFE88B3-E919-C87C-2290-412AD778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20" y="771008"/>
            <a:ext cx="10202352" cy="558924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5085D-B8FD-4D66-3F25-110D8E1A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8C0CA-6FC9-FA5E-FE85-6044F14F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4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5E87-4CEF-4C09-0D58-344453E1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707" y="387841"/>
            <a:ext cx="4293258" cy="448545"/>
          </a:xfrm>
        </p:spPr>
        <p:txBody>
          <a:bodyPr>
            <a:normAutofit fontScale="90000"/>
          </a:bodyPr>
          <a:lstStyle/>
          <a:p>
            <a:r>
              <a:rPr lang="en-US" dirty="0"/>
              <a:t>Sendmail.java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5B875B-BC42-7606-CACF-61D13D539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39" y="909846"/>
            <a:ext cx="11496315" cy="55272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EA3F8-6E15-32BB-DEAC-0AE0C53E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58536-EF61-98CB-2197-B60E348B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34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7C6F-E953-E3A2-FA4F-AE03282AD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44" y="172181"/>
            <a:ext cx="3488127" cy="621073"/>
          </a:xfrm>
        </p:spPr>
        <p:txBody>
          <a:bodyPr/>
          <a:lstStyle/>
          <a:p>
            <a:r>
              <a:rPr lang="en-US" dirty="0"/>
              <a:t>Confirm entered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09E5846-9926-C667-821A-97885D121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445" y="710062"/>
            <a:ext cx="6607253" cy="59555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EABF4-1039-78B0-BCEA-1EEF46A4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0368A-6961-A281-38D5-CCDEB16B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32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D509-147A-8F41-7FA3-F883DA3D4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141" y="215313"/>
            <a:ext cx="4767711" cy="77922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BB9E-0ADC-8D8D-9478-22561D47F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9447E-E87F-8C4B-9C95-769C09C7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8573B-3E24-8C56-55EC-6F411FF2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5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588A-7DF0-0370-0599-B911FF75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3C8F-EED1-07D2-F701-D5E758F1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4465787" cy="27206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 dirty="0" err="1"/>
              <a:t>BookingInfo</a:t>
            </a:r>
            <a:r>
              <a:rPr lang="en-US" sz="2400" dirty="0"/>
              <a:t>(passenger's information)</a:t>
            </a:r>
          </a:p>
          <a:p>
            <a:pPr marL="285750" indent="-285750">
              <a:buChar char="•"/>
            </a:pPr>
            <a:r>
              <a:rPr lang="en-US" sz="2400" dirty="0"/>
              <a:t>Flight (flight info)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38E98-8F26-D2A7-8566-DBB7531F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42EAC-261F-EA5C-8E93-CE415260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4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6D5-4A97-719E-38C4-365F0B62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310" y="-348"/>
            <a:ext cx="3171825" cy="793601"/>
          </a:xfrm>
        </p:spPr>
        <p:txBody>
          <a:bodyPr/>
          <a:lstStyle/>
          <a:p>
            <a:r>
              <a:rPr lang="en-US" dirty="0" err="1"/>
              <a:t>Bookinginfo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9EA4E8D-DBF9-4642-0D61-7A5786DC4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537" y="832865"/>
            <a:ext cx="7542541" cy="58968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0B578-964C-E49B-748F-926924AD4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008A1-9372-FA75-7154-C62B8999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5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945-F4FF-495F-C9EC-D35D452C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367" y="229690"/>
            <a:ext cx="1518429" cy="491677"/>
          </a:xfrm>
        </p:spPr>
        <p:txBody>
          <a:bodyPr/>
          <a:lstStyle/>
          <a:p>
            <a:r>
              <a:rPr lang="en-US" dirty="0"/>
              <a:t>Flight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FC4771C-2AAD-5D05-8698-27B93CB9A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858" y="803610"/>
            <a:ext cx="7431965" cy="573989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153B5-4416-B9EF-F05E-775C65D1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C6892-DCFD-E887-65DC-6E97CDC5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EBE6-6294-999E-913F-672284F6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744" y="301577"/>
            <a:ext cx="2826769" cy="520431"/>
          </a:xfrm>
        </p:spPr>
        <p:txBody>
          <a:bodyPr/>
          <a:lstStyle/>
          <a:p>
            <a:r>
              <a:rPr lang="en-US" dirty="0" err="1"/>
              <a:t>HOme</a:t>
            </a:r>
            <a:r>
              <a:rPr lang="en-US" dirty="0"/>
              <a:t> screen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AB8E13-4367-6F5F-FD09-547B01AED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448" y="1040741"/>
            <a:ext cx="4905323" cy="54379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B2BA2-5613-A60B-34F6-2B5101AF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096B7-DBE2-168E-88D5-9576414C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7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9EB8-542F-55FF-19CD-4CCB54F7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933" y="258445"/>
            <a:ext cx="2582353" cy="563564"/>
          </a:xfrm>
        </p:spPr>
        <p:txBody>
          <a:bodyPr/>
          <a:lstStyle/>
          <a:p>
            <a:r>
              <a:rPr lang="en-US" dirty="0"/>
              <a:t>Admin login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031C3-7B75-B81C-C12A-0BE90481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DD2F6-71E1-359E-A496-20930547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A2FBDF-DEF7-6015-D32C-26E9E48D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006" y="1155761"/>
            <a:ext cx="4814812" cy="5380457"/>
          </a:xfrm>
        </p:spPr>
      </p:pic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90AB76-1E66-889E-5FBA-5CB55C7F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961" y="2513073"/>
            <a:ext cx="3580681" cy="22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8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7198-366C-2AC2-5819-D374BE37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29" y="301577"/>
            <a:ext cx="3976957" cy="419790"/>
          </a:xfrm>
        </p:spPr>
        <p:txBody>
          <a:bodyPr>
            <a:normAutofit fontScale="90000"/>
          </a:bodyPr>
          <a:lstStyle/>
          <a:p>
            <a:r>
              <a:rPr lang="en-US" dirty="0"/>
              <a:t>Login button logic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7F2908C-753D-5405-5D4B-05A50125D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895" y="757535"/>
            <a:ext cx="9253447" cy="59756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83B39-C559-B5B5-E40B-76BC0A6C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D72CA-48BF-41D6-8AA2-374A583B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7532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744</Words>
  <Application>Microsoft Office PowerPoint</Application>
  <PresentationFormat>Widescreen</PresentationFormat>
  <Paragraphs>243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Monoline</vt:lpstr>
      <vt:lpstr>OOP SEMESTER PROJECT   ticket reservation</vt:lpstr>
      <vt:lpstr>introduction</vt:lpstr>
      <vt:lpstr>Functionalities</vt:lpstr>
      <vt:lpstr>Classes</vt:lpstr>
      <vt:lpstr>Bookinginfo</vt:lpstr>
      <vt:lpstr>Flight</vt:lpstr>
      <vt:lpstr>HOme screen</vt:lpstr>
      <vt:lpstr>Admin login</vt:lpstr>
      <vt:lpstr>Login button logic</vt:lpstr>
      <vt:lpstr>Login logic (Contd) </vt:lpstr>
      <vt:lpstr>Connect() function</vt:lpstr>
      <vt:lpstr>Admin Panel</vt:lpstr>
      <vt:lpstr>Admin panel initialization</vt:lpstr>
      <vt:lpstr>Admin panel initialization (Contd)</vt:lpstr>
      <vt:lpstr>Add flight form</vt:lpstr>
      <vt:lpstr>Add flight logic</vt:lpstr>
      <vt:lpstr>ADD flight logic (contd)</vt:lpstr>
      <vt:lpstr>Remove button</vt:lpstr>
      <vt:lpstr>After clicking remove</vt:lpstr>
      <vt:lpstr>REMOVE BUTTON LOGIC</vt:lpstr>
      <vt:lpstr>Edit button (clicked</vt:lpstr>
      <vt:lpstr>Edit form (data updated)</vt:lpstr>
      <vt:lpstr>Edit button logic</vt:lpstr>
      <vt:lpstr>Edit button logic (contd)</vt:lpstr>
      <vt:lpstr>Edit logic db query</vt:lpstr>
      <vt:lpstr>Book flight option</vt:lpstr>
      <vt:lpstr>Book flight form</vt:lpstr>
      <vt:lpstr>Booking data added</vt:lpstr>
      <vt:lpstr>Confirmation code sent</vt:lpstr>
      <vt:lpstr>Confirm button logic</vt:lpstr>
      <vt:lpstr>Sendmail.java</vt:lpstr>
      <vt:lpstr>Sendmail.java (cont)</vt:lpstr>
      <vt:lpstr>Confirm entered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/>
  <cp:revision>360</cp:revision>
  <dcterms:created xsi:type="dcterms:W3CDTF">2022-10-10T07:56:42Z</dcterms:created>
  <dcterms:modified xsi:type="dcterms:W3CDTF">2022-10-11T15:09:30Z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